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5"/>
    <p:sldMasterId id="2147483680" r:id="rId6"/>
    <p:sldMasterId id="2147483681" r:id="rId7"/>
  </p:sldMasterIdLst>
  <p:notesMasterIdLst>
    <p:notesMasterId r:id="rId8"/>
  </p:notesMasterIdLst>
  <p:sldIdLst>
    <p:sldId id="256" r:id="rId9"/>
    <p:sldId id="257" r:id="rId10"/>
    <p:sldId id="258" r:id="rId11"/>
    <p:sldId id="259" r:id="rId12"/>
    <p:sldId id="260" r:id="rId13"/>
    <p:sldId id="261" r:id="rId14"/>
    <p:sldId id="262" r:id="rId15"/>
    <p:sldId id="263" r:id="rId16"/>
    <p:sldId id="264" r:id="rId17"/>
    <p:sldId id="265" r:id="rId18"/>
    <p:sldId id="266" r:id="rId19"/>
    <p:sldId id="267" r:id="rId20"/>
    <p:sldId id="268" r:id="rId21"/>
    <p:sldId id="269" r:id="rId22"/>
    <p:sldId id="270" r:id="rId23"/>
    <p:sldId id="271" r:id="rId24"/>
    <p:sldId id="272" r:id="rId25"/>
    <p:sldId id="273" r:id="rId26"/>
    <p:sldId id="274" r:id="rId27"/>
    <p:sldId id="275" r:id="rId28"/>
    <p:sldId id="276" r:id="rId29"/>
    <p:sldId id="277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288" r:id="rId41"/>
    <p:sldId id="289" r:id="rId42"/>
    <p:sldId id="290" r:id="rId43"/>
    <p:sldId id="291" r:id="rId44"/>
    <p:sldId id="292" r:id="rId45"/>
    <p:sldId id="293" r:id="rId46"/>
    <p:sldId id="294" r:id="rId47"/>
    <p:sldId id="295" r:id="rId48"/>
    <p:sldId id="296" r:id="rId49"/>
    <p:sldId id="297" r:id="rId50"/>
    <p:sldId id="298" r:id="rId51"/>
  </p:sldIdLst>
  <p:sldSz cy="5143500" cx="9144000"/>
  <p:notesSz cx="6858000" cy="9144000"/>
  <p:embeddedFontLst>
    <p:embeddedFont>
      <p:font typeface="Roboto"/>
      <p:regular r:id="rId52"/>
      <p:bold r:id="rId53"/>
      <p:italic r:id="rId54"/>
      <p:boldItalic r:id="rId55"/>
    </p:embeddedFont>
    <p:embeddedFont>
      <p:font typeface="Roboto Medium"/>
      <p:regular r:id="rId56"/>
      <p:bold r:id="rId57"/>
      <p:italic r:id="rId58"/>
      <p:boldItalic r:id="rId5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F7FD4D3-2557-4429-BAA6-1C0A7345D9B1}">
  <a:tblStyle styleId="{CF7FD4D3-2557-4429-BAA6-1C0A7345D9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5533"/>
        <p:guide pos="397"/>
        <p:guide pos="3240" orient="horz"/>
        <p:guide orient="horz"/>
        <p:guide pos="510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2.xml"/><Relationship Id="rId42" Type="http://schemas.openxmlformats.org/officeDocument/2006/relationships/slide" Target="slides/slide34.xml"/><Relationship Id="rId41" Type="http://schemas.openxmlformats.org/officeDocument/2006/relationships/slide" Target="slides/slide33.xml"/><Relationship Id="rId44" Type="http://schemas.openxmlformats.org/officeDocument/2006/relationships/slide" Target="slides/slide36.xml"/><Relationship Id="rId43" Type="http://schemas.openxmlformats.org/officeDocument/2006/relationships/slide" Target="slides/slide35.xml"/><Relationship Id="rId46" Type="http://schemas.openxmlformats.org/officeDocument/2006/relationships/slide" Target="slides/slide38.xml"/><Relationship Id="rId45" Type="http://schemas.openxmlformats.org/officeDocument/2006/relationships/slide" Target="slides/slide37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1.xml"/><Relationship Id="rId48" Type="http://schemas.openxmlformats.org/officeDocument/2006/relationships/slide" Target="slides/slide40.xml"/><Relationship Id="rId47" Type="http://schemas.openxmlformats.org/officeDocument/2006/relationships/slide" Target="slides/slide39.xml"/><Relationship Id="rId49" Type="http://schemas.openxmlformats.org/officeDocument/2006/relationships/slide" Target="slides/slide41.xml"/><Relationship Id="rId5" Type="http://schemas.openxmlformats.org/officeDocument/2006/relationships/slideMaster" Target="slideMasters/slideMaster1.xml"/><Relationship Id="rId6" Type="http://schemas.openxmlformats.org/officeDocument/2006/relationships/slideMaster" Target="slideMasters/slideMaster2.xml"/><Relationship Id="rId7" Type="http://schemas.openxmlformats.org/officeDocument/2006/relationships/slideMaster" Target="slideMasters/slideMaster3.xml"/><Relationship Id="rId8" Type="http://schemas.openxmlformats.org/officeDocument/2006/relationships/notesMaster" Target="notesMasters/notesMaster1.xml"/><Relationship Id="rId31" Type="http://schemas.openxmlformats.org/officeDocument/2006/relationships/slide" Target="slides/slide23.xml"/><Relationship Id="rId30" Type="http://schemas.openxmlformats.org/officeDocument/2006/relationships/slide" Target="slides/slide22.xml"/><Relationship Id="rId33" Type="http://schemas.openxmlformats.org/officeDocument/2006/relationships/slide" Target="slides/slide25.xml"/><Relationship Id="rId32" Type="http://schemas.openxmlformats.org/officeDocument/2006/relationships/slide" Target="slides/slide24.xml"/><Relationship Id="rId35" Type="http://schemas.openxmlformats.org/officeDocument/2006/relationships/slide" Target="slides/slide27.xml"/><Relationship Id="rId34" Type="http://schemas.openxmlformats.org/officeDocument/2006/relationships/slide" Target="slides/slide26.xml"/><Relationship Id="rId37" Type="http://schemas.openxmlformats.org/officeDocument/2006/relationships/slide" Target="slides/slide29.xml"/><Relationship Id="rId36" Type="http://schemas.openxmlformats.org/officeDocument/2006/relationships/slide" Target="slides/slide28.xml"/><Relationship Id="rId39" Type="http://schemas.openxmlformats.org/officeDocument/2006/relationships/slide" Target="slides/slide31.xml"/><Relationship Id="rId38" Type="http://schemas.openxmlformats.org/officeDocument/2006/relationships/slide" Target="slides/slide30.xml"/><Relationship Id="rId20" Type="http://schemas.openxmlformats.org/officeDocument/2006/relationships/slide" Target="slides/slide12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9" Type="http://schemas.openxmlformats.org/officeDocument/2006/relationships/slide" Target="slides/slide21.xml"/><Relationship Id="rId51" Type="http://schemas.openxmlformats.org/officeDocument/2006/relationships/slide" Target="slides/slide43.xml"/><Relationship Id="rId50" Type="http://schemas.openxmlformats.org/officeDocument/2006/relationships/slide" Target="slides/slide42.xml"/><Relationship Id="rId53" Type="http://schemas.openxmlformats.org/officeDocument/2006/relationships/font" Target="fonts/Roboto-bold.fntdata"/><Relationship Id="rId52" Type="http://schemas.openxmlformats.org/officeDocument/2006/relationships/font" Target="fonts/Roboto-regular.fntdata"/><Relationship Id="rId11" Type="http://schemas.openxmlformats.org/officeDocument/2006/relationships/slide" Target="slides/slide3.xml"/><Relationship Id="rId55" Type="http://schemas.openxmlformats.org/officeDocument/2006/relationships/font" Target="fonts/Roboto-boldItalic.fntdata"/><Relationship Id="rId10" Type="http://schemas.openxmlformats.org/officeDocument/2006/relationships/slide" Target="slides/slide2.xml"/><Relationship Id="rId54" Type="http://schemas.openxmlformats.org/officeDocument/2006/relationships/font" Target="fonts/Roboto-italic.fntdata"/><Relationship Id="rId13" Type="http://schemas.openxmlformats.org/officeDocument/2006/relationships/slide" Target="slides/slide5.xml"/><Relationship Id="rId57" Type="http://schemas.openxmlformats.org/officeDocument/2006/relationships/font" Target="fonts/RobotoMedium-bold.fntdata"/><Relationship Id="rId12" Type="http://schemas.openxmlformats.org/officeDocument/2006/relationships/slide" Target="slides/slide4.xml"/><Relationship Id="rId56" Type="http://schemas.openxmlformats.org/officeDocument/2006/relationships/font" Target="fonts/RobotoMedium-regular.fntdata"/><Relationship Id="rId15" Type="http://schemas.openxmlformats.org/officeDocument/2006/relationships/slide" Target="slides/slide7.xml"/><Relationship Id="rId59" Type="http://schemas.openxmlformats.org/officeDocument/2006/relationships/font" Target="fonts/RobotoMedium-boldItalic.fntdata"/><Relationship Id="rId14" Type="http://schemas.openxmlformats.org/officeDocument/2006/relationships/slide" Target="slides/slide6.xml"/><Relationship Id="rId58" Type="http://schemas.openxmlformats.org/officeDocument/2006/relationships/font" Target="fonts/RobotoMedium-italic.fntdata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9" Type="http://schemas.openxmlformats.org/officeDocument/2006/relationships/slide" Target="slides/slide11.xml"/><Relationship Id="rId18" Type="http://schemas.openxmlformats.org/officeDocument/2006/relationships/slide" Target="slides/slide10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g33ce85d903d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0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4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8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b="0" l="99" r="99" t="0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b="1" sz="18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2" name="Google Shape;12;p2"/>
          <p:cNvSpPr txBox="1"/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2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">
  <p:cSld name="CUSTOM_2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">
  <p:cSld name="CUSTOM_4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57" name="Google Shape;57;p1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" name="Google Shape;59;p1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2">
  <p:cSld name="CUSTOM_4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5"/>
          <p:cNvSpPr txBox="1"/>
          <p:nvPr>
            <p:ph idx="1" type="subTitle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2" type="subTitle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лок текст + картинка" type="title">
  <p:cSld name="TITLE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/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Цитата, фон градиент" type="secHead">
  <p:cSld name="SECTION_HEADER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/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4" name="Google Shape;74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этапы процесса">
  <p:cSld name="CUSTOM_5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i="0" sz="900" u="none" cap="none" strike="noStrik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i="0" lang="ru" sz="900" u="none" cap="none" strike="noStrik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писок в 2 колонки ">
  <p:cSld name="CUSTOM_8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800400"/>
                <a:gridCol w="4410000"/>
              </a:tblGrid>
              <a:tr h="479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b="1"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b="1" lang="ru" sz="17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b="1" sz="17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016175">
                <a:tc>
                  <a:txBody>
                    <a:bodyPr/>
                    <a:lstStyle/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-31750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-323850" lvl="0" marL="45720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F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сылка на источник" type="twoColTx">
  <p:cSld name="TITLE_AND_TWO_COLUMNS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елый слайд + заголовок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аблица ">
  <p:cSld name="CUSTOM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FFF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 плашки + иллюстрация">
  <p:cSld name="SECTION_TITLE_AND_DESCRIPTION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блока">
  <p:cSld name="CUSTOM_7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жный тезис крупным шрифтом " type="secHead">
  <p:cSld name="SECTION_HEADER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/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2" name="Google Shape;122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">
  <p:cSld name="CUSTOM_3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1">
  <p:cSld name="CUSTOM_2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31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подтемой">
  <p:cSld name="MAIN_POINT_3"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аш макет 1">
  <p:cSld name="CUSTOM_5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с кодом 2 1">
  <p:cSld name="CUSTOM_2_1_1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33"/>
          <p:cNvSpPr txBox="1"/>
          <p:nvPr>
            <p:ph idx="1" type="subTitle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КОД+ТЕКСТ 1 1">
  <p:cSld name="CUSTOM_4_2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9" name="Google Shape;139;p34"/>
          <p:cNvSpPr txBox="1"/>
          <p:nvPr>
            <p:ph idx="1" type="subTitle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p3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" name="Google Shape;20;p5"/>
          <p:cNvSpPr txBox="1"/>
          <p:nvPr>
            <p:ph idx="1" type="body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23850" lvl="0" marL="457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indent="-311150" lvl="1" marL="914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1" name="Google Shape;2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ема вебинара" type="twoColTx">
  <p:cSld name="TITLE_AND_TWO_COLUMNS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/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6"/>
          <p:cNvSpPr txBox="1"/>
          <p:nvPr>
            <p:ph idx="1" type="subTitle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6" name="Google Shape;26;p6"/>
          <p:cNvSpPr txBox="1"/>
          <p:nvPr>
            <p:ph idx="2" type="subTitle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b="1"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b="1" sz="2300">
                <a:solidFill>
                  <a:srgbClr val="013D85"/>
                </a:solidFill>
              </a:defRPr>
            </a:lvl9pPr>
          </a:lstStyle>
          <a:p/>
        </p:txBody>
      </p:sp>
      <p:sp>
        <p:nvSpPr>
          <p:cNvPr id="27" name="Google Shape;27;p6"/>
          <p:cNvSpPr txBox="1"/>
          <p:nvPr>
            <p:ph idx="3" type="subTitle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8" name="Google Shape;28;p6"/>
          <p:cNvSpPr txBox="1"/>
          <p:nvPr>
            <p:ph idx="4" type="subTitle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ительный слайд">
  <p:cSld name="MAIN_POIN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 себе">
  <p:cSld name="CUSTOM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8"/>
          <p:cNvSpPr txBox="1"/>
          <p:nvPr>
            <p:ph idx="1" type="subTitle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b="1" sz="16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b="1" sz="23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6" name="Google Shape;36;p8"/>
          <p:cNvSpPr txBox="1"/>
          <p:nvPr>
            <p:ph idx="2" type="subTitle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b="0" sz="13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аздел+описание">
  <p:cSld name="SECTION_TITLE_AND_DESCRIPTION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9"/>
          <p:cNvSpPr txBox="1"/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36550" lvl="0" marL="45720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indent="-323850" lvl="1" marL="91440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indent="-311150" lvl="2" marL="13716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indent="-311150" lvl="3" marL="18288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indent="-311150" lvl="4" marL="22860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indent="-311150" lvl="5" marL="27432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indent="-311150" lvl="6" marL="32004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indent="-311150" lvl="7" marL="365760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indent="-311150" lvl="8" marL="411480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6" Type="http://schemas.openxmlformats.org/officeDocument/2006/relationships/theme" Target="../theme/theme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3.xml"/><Relationship Id="rId12" Type="http://schemas.openxmlformats.org/officeDocument/2006/relationships/theme" Target="../theme/theme4.xml"/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0.xml"/><Relationship Id="rId8" Type="http://schemas.openxmlformats.org/officeDocument/2006/relationships/slideLayout" Target="../slideLayouts/slideLayout21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1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7" name="Google Shape;67;p16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68" name="Google Shape;68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b="1" sz="3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8" name="Google Shape;118;p27"/>
          <p:cNvSpPr txBox="1"/>
          <p:nvPr>
            <p:ph idx="1" type="body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36550" lvl="0" marL="457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23850" lvl="1" marL="914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1150" lvl="2" marL="1371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1150" lvl="3" marL="1828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1150" lvl="4" marL="22860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1150" lvl="5" marL="27432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1150" lvl="6" marL="32004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1150" lvl="7" marL="36576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1150" lvl="8" marL="411480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19" name="Google Shape;119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2" r:id="rId2"/>
    <p:sldLayoutId id="2147483673" r:id="rId3"/>
    <p:sldLayoutId id="2147483674" r:id="rId4"/>
    <p:sldLayoutId id="2147483675" r:id="rId5"/>
    <p:sldLayoutId id="2147483676" r:id="rId6"/>
    <p:sldLayoutId id="2147483677" r:id="rId7"/>
    <p:sldLayoutId id="2147483678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2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7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drive.google.com/drive/folders/1_jBkKU2HRLL26Wzz7eOPESOVAaIuvibp?usp=drive_link" TargetMode="External"/><Relationship Id="rId4" Type="http://schemas.openxmlformats.org/officeDocument/2006/relationships/image" Target="../media/image15.png"/></Relationships>
</file>

<file path=ppt/slides/_rels/slide15.xml.rels><?xml version="1.0" encoding="UTF-8" standalone="yes"?><Relationships xmlns="http://schemas.openxmlformats.org/package/2006/relationships"><Relationship Id="rId40" Type="http://schemas.openxmlformats.org/officeDocument/2006/relationships/image" Target="../media/image70.png"/><Relationship Id="rId42" Type="http://schemas.openxmlformats.org/officeDocument/2006/relationships/image" Target="../media/image63.png"/><Relationship Id="rId41" Type="http://schemas.openxmlformats.org/officeDocument/2006/relationships/image" Target="../media/image74.png"/><Relationship Id="rId44" Type="http://schemas.openxmlformats.org/officeDocument/2006/relationships/image" Target="../media/image65.png"/><Relationship Id="rId43" Type="http://schemas.openxmlformats.org/officeDocument/2006/relationships/image" Target="../media/image67.png"/><Relationship Id="rId46" Type="http://schemas.openxmlformats.org/officeDocument/2006/relationships/image" Target="../media/image58.png"/><Relationship Id="rId45" Type="http://schemas.openxmlformats.org/officeDocument/2006/relationships/image" Target="../media/image57.png"/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Relationship Id="rId48" Type="http://schemas.openxmlformats.org/officeDocument/2006/relationships/image" Target="../media/image61.png"/><Relationship Id="rId47" Type="http://schemas.openxmlformats.org/officeDocument/2006/relationships/image" Target="../media/image56.png"/><Relationship Id="rId49" Type="http://schemas.openxmlformats.org/officeDocument/2006/relationships/image" Target="../media/image76.png"/><Relationship Id="rId5" Type="http://schemas.openxmlformats.org/officeDocument/2006/relationships/image" Target="../media/image20.png"/><Relationship Id="rId6" Type="http://schemas.openxmlformats.org/officeDocument/2006/relationships/image" Target="../media/image14.png"/><Relationship Id="rId7" Type="http://schemas.openxmlformats.org/officeDocument/2006/relationships/image" Target="../media/image29.png"/><Relationship Id="rId8" Type="http://schemas.openxmlformats.org/officeDocument/2006/relationships/image" Target="../media/image27.png"/><Relationship Id="rId31" Type="http://schemas.openxmlformats.org/officeDocument/2006/relationships/image" Target="../media/image50.png"/><Relationship Id="rId30" Type="http://schemas.openxmlformats.org/officeDocument/2006/relationships/image" Target="../media/image43.png"/><Relationship Id="rId33" Type="http://schemas.openxmlformats.org/officeDocument/2006/relationships/image" Target="../media/image52.png"/><Relationship Id="rId32" Type="http://schemas.openxmlformats.org/officeDocument/2006/relationships/image" Target="../media/image51.png"/><Relationship Id="rId35" Type="http://schemas.openxmlformats.org/officeDocument/2006/relationships/image" Target="../media/image66.png"/><Relationship Id="rId34" Type="http://schemas.openxmlformats.org/officeDocument/2006/relationships/image" Target="../media/image55.png"/><Relationship Id="rId71" Type="http://schemas.openxmlformats.org/officeDocument/2006/relationships/image" Target="../media/image80.png"/><Relationship Id="rId70" Type="http://schemas.openxmlformats.org/officeDocument/2006/relationships/image" Target="../media/image85.png"/><Relationship Id="rId37" Type="http://schemas.openxmlformats.org/officeDocument/2006/relationships/image" Target="../media/image53.png"/><Relationship Id="rId36" Type="http://schemas.openxmlformats.org/officeDocument/2006/relationships/image" Target="../media/image60.png"/><Relationship Id="rId39" Type="http://schemas.openxmlformats.org/officeDocument/2006/relationships/image" Target="../media/image59.png"/><Relationship Id="rId38" Type="http://schemas.openxmlformats.org/officeDocument/2006/relationships/image" Target="../media/image62.png"/><Relationship Id="rId62" Type="http://schemas.openxmlformats.org/officeDocument/2006/relationships/image" Target="../media/image86.png"/><Relationship Id="rId61" Type="http://schemas.openxmlformats.org/officeDocument/2006/relationships/image" Target="../media/image91.png"/><Relationship Id="rId20" Type="http://schemas.openxmlformats.org/officeDocument/2006/relationships/image" Target="../media/image49.png"/><Relationship Id="rId64" Type="http://schemas.openxmlformats.org/officeDocument/2006/relationships/image" Target="../media/image89.png"/><Relationship Id="rId63" Type="http://schemas.openxmlformats.org/officeDocument/2006/relationships/image" Target="../media/image78.png"/><Relationship Id="rId22" Type="http://schemas.openxmlformats.org/officeDocument/2006/relationships/image" Target="../media/image42.png"/><Relationship Id="rId66" Type="http://schemas.openxmlformats.org/officeDocument/2006/relationships/image" Target="../media/image79.png"/><Relationship Id="rId21" Type="http://schemas.openxmlformats.org/officeDocument/2006/relationships/image" Target="../media/image7.png"/><Relationship Id="rId65" Type="http://schemas.openxmlformats.org/officeDocument/2006/relationships/image" Target="../media/image83.png"/><Relationship Id="rId24" Type="http://schemas.openxmlformats.org/officeDocument/2006/relationships/image" Target="../media/image44.png"/><Relationship Id="rId68" Type="http://schemas.openxmlformats.org/officeDocument/2006/relationships/image" Target="../media/image96.png"/><Relationship Id="rId23" Type="http://schemas.openxmlformats.org/officeDocument/2006/relationships/image" Target="../media/image46.png"/><Relationship Id="rId67" Type="http://schemas.openxmlformats.org/officeDocument/2006/relationships/image" Target="../media/image92.png"/><Relationship Id="rId60" Type="http://schemas.openxmlformats.org/officeDocument/2006/relationships/image" Target="../media/image87.png"/><Relationship Id="rId26" Type="http://schemas.openxmlformats.org/officeDocument/2006/relationships/image" Target="../media/image45.png"/><Relationship Id="rId25" Type="http://schemas.openxmlformats.org/officeDocument/2006/relationships/image" Target="../media/image39.png"/><Relationship Id="rId69" Type="http://schemas.openxmlformats.org/officeDocument/2006/relationships/image" Target="../media/image94.png"/><Relationship Id="rId28" Type="http://schemas.openxmlformats.org/officeDocument/2006/relationships/image" Target="../media/image36.png"/><Relationship Id="rId27" Type="http://schemas.openxmlformats.org/officeDocument/2006/relationships/image" Target="../media/image38.png"/><Relationship Id="rId29" Type="http://schemas.openxmlformats.org/officeDocument/2006/relationships/image" Target="../media/image41.png"/><Relationship Id="rId51" Type="http://schemas.openxmlformats.org/officeDocument/2006/relationships/image" Target="../media/image68.png"/><Relationship Id="rId50" Type="http://schemas.openxmlformats.org/officeDocument/2006/relationships/image" Target="../media/image71.png"/><Relationship Id="rId53" Type="http://schemas.openxmlformats.org/officeDocument/2006/relationships/image" Target="../media/image64.png"/><Relationship Id="rId52" Type="http://schemas.openxmlformats.org/officeDocument/2006/relationships/image" Target="../media/image69.png"/><Relationship Id="rId11" Type="http://schemas.openxmlformats.org/officeDocument/2006/relationships/image" Target="../media/image22.png"/><Relationship Id="rId55" Type="http://schemas.openxmlformats.org/officeDocument/2006/relationships/image" Target="../media/image73.png"/><Relationship Id="rId10" Type="http://schemas.openxmlformats.org/officeDocument/2006/relationships/image" Target="../media/image21.png"/><Relationship Id="rId54" Type="http://schemas.openxmlformats.org/officeDocument/2006/relationships/image" Target="../media/image82.png"/><Relationship Id="rId13" Type="http://schemas.openxmlformats.org/officeDocument/2006/relationships/image" Target="../media/image33.png"/><Relationship Id="rId57" Type="http://schemas.openxmlformats.org/officeDocument/2006/relationships/image" Target="../media/image77.png"/><Relationship Id="rId12" Type="http://schemas.openxmlformats.org/officeDocument/2006/relationships/image" Target="../media/image40.png"/><Relationship Id="rId56" Type="http://schemas.openxmlformats.org/officeDocument/2006/relationships/image" Target="../media/image75.png"/><Relationship Id="rId15" Type="http://schemas.openxmlformats.org/officeDocument/2006/relationships/image" Target="../media/image35.png"/><Relationship Id="rId59" Type="http://schemas.openxmlformats.org/officeDocument/2006/relationships/image" Target="../media/image93.png"/><Relationship Id="rId14" Type="http://schemas.openxmlformats.org/officeDocument/2006/relationships/image" Target="../media/image48.png"/><Relationship Id="rId58" Type="http://schemas.openxmlformats.org/officeDocument/2006/relationships/image" Target="../media/image81.png"/><Relationship Id="rId17" Type="http://schemas.openxmlformats.org/officeDocument/2006/relationships/image" Target="../media/image30.png"/><Relationship Id="rId16" Type="http://schemas.openxmlformats.org/officeDocument/2006/relationships/image" Target="../media/image15.png"/><Relationship Id="rId19" Type="http://schemas.openxmlformats.org/officeDocument/2006/relationships/image" Target="../media/image32.png"/><Relationship Id="rId18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84.png"/><Relationship Id="rId9" Type="http://schemas.openxmlformats.org/officeDocument/2006/relationships/image" Target="../media/image102.png"/><Relationship Id="rId5" Type="http://schemas.openxmlformats.org/officeDocument/2006/relationships/image" Target="../media/image88.png"/><Relationship Id="rId6" Type="http://schemas.openxmlformats.org/officeDocument/2006/relationships/image" Target="../media/image103.png"/><Relationship Id="rId7" Type="http://schemas.openxmlformats.org/officeDocument/2006/relationships/image" Target="../media/image90.png"/><Relationship Id="rId8" Type="http://schemas.openxmlformats.org/officeDocument/2006/relationships/image" Target="../media/image123.png"/><Relationship Id="rId11" Type="http://schemas.openxmlformats.org/officeDocument/2006/relationships/image" Target="../media/image122.png"/><Relationship Id="rId10" Type="http://schemas.openxmlformats.org/officeDocument/2006/relationships/image" Target="../media/image99.png"/><Relationship Id="rId13" Type="http://schemas.openxmlformats.org/officeDocument/2006/relationships/image" Target="../media/image28.png"/><Relationship Id="rId12" Type="http://schemas.openxmlformats.org/officeDocument/2006/relationships/image" Target="../media/image101.png"/><Relationship Id="rId15" Type="http://schemas.openxmlformats.org/officeDocument/2006/relationships/image" Target="../media/image108.png"/><Relationship Id="rId14" Type="http://schemas.openxmlformats.org/officeDocument/2006/relationships/image" Target="../media/image1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0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0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9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habr.com/ru/companies/rosatom/articles/841842/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3.png"/><Relationship Id="rId4" Type="http://schemas.openxmlformats.org/officeDocument/2006/relationships/image" Target="../media/image16.png"/><Relationship Id="rId5" Type="http://schemas.openxmlformats.org/officeDocument/2006/relationships/image" Target="../media/image20.png"/><Relationship Id="rId6" Type="http://schemas.openxmlformats.org/officeDocument/2006/relationships/image" Target="../media/image1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0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11.png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11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1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1.png"/><Relationship Id="rId6" Type="http://schemas.openxmlformats.org/officeDocument/2006/relationships/image" Target="../media/image8.png"/><Relationship Id="rId7" Type="http://schemas.openxmlformats.org/officeDocument/2006/relationships/image" Target="../media/image11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17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5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b="0" l="18598" r="18591" t="0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433125" y="1534950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Тема вашего проекта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629700" y="4138025"/>
            <a:ext cx="2920500" cy="4266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886050" y="4127375"/>
            <a:ext cx="2407800" cy="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900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Название курса</a:t>
            </a:r>
            <a:endParaRPr sz="1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/>
          <p:nvPr>
            <p:ph idx="4294967295" type="title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</a:t>
            </a:r>
            <a:r>
              <a:rPr lang="ru" sz="5000">
                <a:solidFill>
                  <a:schemeClr val="lt1"/>
                </a:solidFill>
              </a:rPr>
              <a:t>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b="1" sz="15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. Используйте нашу фирменную цветовую палитру (её найдете в следующем слайде) 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80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b="1"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b="1" lang="ru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 b="0" l="0" r="0" t="0"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 b="0" l="0" r="0" t="0"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 b="0" l="0" r="0" t="0"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 b="0" l="0" r="0" t="0"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fmla="val 16667" name="adj"/>
            </a:avLst>
          </a:prstGeom>
          <a:solidFill>
            <a:srgbClr val="9E9E9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rotWithShape="0" algn="bl" dir="5880000" dist="1905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/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/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r>
              <a:t/>
            </a: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fmla="val 16667" name="adj"/>
            </a:avLst>
          </a:prstGeom>
          <a:solidFill>
            <a:srgbClr val="40299B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4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b="1" lang="ru" sz="5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/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fmla="val 1666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/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50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b="0"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/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/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/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/>
                <a:gridCol w="6749575"/>
              </a:tblGrid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85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5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sz="15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68575" marB="68575" marR="91425" marL="198000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/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/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ru" sz="130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b="0" sz="130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100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/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fmla="val 16667" name="adj"/>
            </a:avLst>
          </a:prstGeom>
          <a:solidFill>
            <a:srgbClr val="EEEEEE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b="1" sz="1700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700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b="1" sz="1700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/>
          <p:nvPr>
            <p:ph type="title"/>
          </p:nvPr>
        </p:nvSpPr>
        <p:spPr>
          <a:xfrm>
            <a:off x="500550" y="313624"/>
            <a:ext cx="8520600" cy="18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Защита проекта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/>
              <a:t>Тема: 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b="13765" l="0" r="0" t="30931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Иван Иванов</a:t>
            </a:r>
            <a:endParaRPr b="1" sz="230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latin typeface="Roboto Medium"/>
                <a:ea typeface="Roboto Medium"/>
                <a:cs typeface="Roboto Medium"/>
                <a:sym typeface="Roboto Medium"/>
              </a:rPr>
              <a:t>Кратко о вас и вашей деятельности</a:t>
            </a:r>
            <a:endParaRPr sz="130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/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fmla="val 13977" name="adj"/>
            </a:avLst>
          </a:prstGeom>
          <a:solidFill>
            <a:srgbClr val="3F299A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b="1" sz="3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795750"/>
              </a:tblGrid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451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1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 sz="15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1655100"/>
                <a:gridCol w="1655100"/>
                <a:gridCol w="1655100"/>
                <a:gridCol w="1655100"/>
                <a:gridCol w="16551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rotWithShape="0" algn="bl" dir="5400000" dist="28575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/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494225"/>
              </a:tblGrid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2952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8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fmla="val 16667" name="adj"/>
            </a:avLst>
          </a:prstGeom>
          <a:solidFill>
            <a:srgbClr val="FAFBFF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b="1" sz="15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73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/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/>
          <p:nvPr>
            <p:ph idx="1" type="subTitle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rgbClr val="013D8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rgbClr val="013D85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/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/>
          <p:nvPr>
            <p:ph idx="1" type="subTitle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/>
          <p:nvPr>
            <p:ph idx="1" type="subTitle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/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rgbClr val="3F299A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94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/>
          <p:nvPr>
            <p:ph idx="2" type="subTitle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/>
          <p:nvPr>
            <p:ph idx="1" type="subTitle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indent="-3238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/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2269775"/>
                <a:gridCol w="2636825"/>
                <a:gridCol w="2927675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/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/>
                <a:gridCol w="2403400"/>
                <a:gridCol w="2684725"/>
                <a:gridCol w="2477150"/>
              </a:tblGrid>
              <a:tr h="7061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60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lt1"/>
                    </a:solidFill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0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D9D9D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ru" sz="45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b="1" sz="50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t/>
            </a: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8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b="1" lang="ru" sz="300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b="1" lang="ru" sz="30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b="1" sz="30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/>
        </p:nvGraphicFramePr>
        <p:xfrm>
          <a:off x="952500" y="23821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Задача, которую нужно выполнить, чтобы её достичь: ниже примеры задач 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дашборда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т.д.</a:t>
                      </a:r>
                      <a:endParaRPr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628250" y="1386300"/>
            <a:ext cx="5887500" cy="6621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162000" spcFirstLastPara="1" rIns="1620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например – с</a:t>
            </a: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оздать интерактивный дашборд </a:t>
            </a:r>
            <a:endParaRPr sz="15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в Tableau и проанализировать данные</a:t>
            </a:r>
            <a:endParaRPr sz="150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grpSp>
        <p:nvGrpSpPr>
          <p:cNvPr id="188" name="Google Shape;188;p39"/>
          <p:cNvGrpSpPr/>
          <p:nvPr/>
        </p:nvGrpSpPr>
        <p:grpSpPr>
          <a:xfrm>
            <a:off x="5926432" y="387201"/>
            <a:ext cx="3406316" cy="1342979"/>
            <a:chOff x="5857475" y="533400"/>
            <a:chExt cx="2993774" cy="1241200"/>
          </a:xfrm>
        </p:grpSpPr>
        <p:pic>
          <p:nvPicPr>
            <p:cNvPr id="189" name="Google Shape;189;p3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857475" y="533400"/>
              <a:ext cx="2993774" cy="124120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0" name="Google Shape;190;p39"/>
            <p:cNvSpPr txBox="1"/>
            <p:nvPr/>
          </p:nvSpPr>
          <p:spPr>
            <a:xfrm>
              <a:off x="6219675" y="654425"/>
              <a:ext cx="2544000" cy="953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>
                  <a:solidFill>
                    <a:schemeClr val="dk1"/>
                  </a:solidFill>
                </a:rPr>
                <a:t>Какую цель вы поставили перед собой? Какие задачи нужно выполнить, чтобы её достичь?</a:t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dk1"/>
                </a:solidFill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>
                  <a:solidFill>
                    <a:schemeClr val="dk1"/>
                  </a:solidFill>
                </a:rPr>
                <a:t>На слайде </a:t>
              </a:r>
              <a:r>
                <a:rPr lang="ru" sz="1100">
                  <a:solidFill>
                    <a:schemeClr val="dk1"/>
                  </a:solidFill>
                </a:rPr>
                <a:t>приведен</a:t>
              </a:r>
              <a:r>
                <a:rPr lang="ru" sz="1100">
                  <a:solidFill>
                    <a:schemeClr val="dk1"/>
                  </a:solidFill>
                </a:rPr>
                <a:t> пример :)</a:t>
              </a:r>
              <a:endParaRPr sz="1100">
                <a:solidFill>
                  <a:schemeClr val="dk1"/>
                </a:solidFill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pSp>
        <p:nvGrpSpPr>
          <p:cNvPr id="196" name="Google Shape;196;p40"/>
          <p:cNvGrpSpPr/>
          <p:nvPr/>
        </p:nvGrpSpPr>
        <p:grpSpPr>
          <a:xfrm>
            <a:off x="5299708" y="1140400"/>
            <a:ext cx="3539242" cy="1236599"/>
            <a:chOff x="4729635" y="887067"/>
            <a:chExt cx="3375207" cy="1399343"/>
          </a:xfrm>
        </p:grpSpPr>
        <p:pic>
          <p:nvPicPr>
            <p:cNvPr id="197" name="Google Shape;197;p4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198" name="Google Shape;198;p40"/>
            <p:cNvSpPr txBox="1"/>
            <p:nvPr/>
          </p:nvSpPr>
          <p:spPr>
            <a:xfrm>
              <a:off x="5220710" y="959745"/>
              <a:ext cx="2694600" cy="12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Перечислите технологии/ПО/подходы, которые вы использовали в проекте и почему. Какое у вас сложилось впечатление о них?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aphicFrame>
        <p:nvGraphicFramePr>
          <p:cNvPr id="199" name="Google Shape;199;p40"/>
          <p:cNvGraphicFramePr/>
          <p:nvPr/>
        </p:nvGraphicFramePr>
        <p:xfrm>
          <a:off x="952500" y="1897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ru" sz="120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b="1"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b="1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</a:t>
              </a: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приложения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-30480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/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graphicFrame>
        <p:nvGraphicFramePr>
          <p:cNvPr id="213" name="Google Shape;213;p42"/>
          <p:cNvGraphicFramePr/>
          <p:nvPr/>
        </p:nvGraphicFramePr>
        <p:xfrm>
          <a:off x="952500" y="17184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/>
                <a:gridCol w="67495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ru" sz="160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sz="160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198000">
                    <a:lnL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198000">
                    <a:lnL cap="flat" cmpd="sng" w="952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ru" sz="1100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b="1"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1" marL="9144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indent="-298450" lvl="0" marL="45720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4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b="1" sz="45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rotWithShape="0" algn="bl" dir="4200000" dist="28575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